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1" initials="q" lastIdx="2" clrIdx="0">
    <p:extLst>
      <p:ext uri="{19B8F6BF-5375-455C-9EA6-DF929625EA0E}">
        <p15:presenceInfo xmlns:p15="http://schemas.microsoft.com/office/powerpoint/2012/main" userId="q1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85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2A321B-7D60-42AA-A64D-918A0E9F00F0}" type="datetimeFigureOut">
              <a:rPr lang="uk-UA" smtClean="0"/>
              <a:t>17.08.2020</a:t>
            </a:fld>
            <a:endParaRPr lang="uk-UA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BCD77C-01CB-4F87-BA69-A65C973FF2A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31126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BCD77C-01CB-4F87-BA69-A65C973FF2A6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55630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BCD77C-01CB-4F87-BA69-A65C973FF2A6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1546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BCD77C-01CB-4F87-BA69-A65C973FF2A6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58184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7EFA92-A428-48B2-8BCA-B6C329DB9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A0131652-95F0-4389-9AD4-76CC9DC827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A2B1D193-412A-4DDE-B538-FA49E0A88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DF32D660-1035-45EC-A889-EB8BD3943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43E1333F-3B0A-4096-A8BB-584BA0F73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86705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CCE65B-4D41-4433-BC0F-0820E28ED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6D4C92A8-AC05-402C-9840-937E95D45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CEFC2D14-AD7B-471B-BFA3-64AA03279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B87C2949-C437-492A-84DD-B3BF53C05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C5BC937C-4D72-45C0-AD3C-F734480CB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48022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>
            <a:extLst>
              <a:ext uri="{FF2B5EF4-FFF2-40B4-BE49-F238E27FC236}">
                <a16:creationId xmlns:a16="http://schemas.microsoft.com/office/drawing/2014/main" id="{9624ADB7-4B21-4214-8E80-E555FE3527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A0C97AFB-D4DA-42F8-A579-82C7D1047A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EF5DF1EE-12FC-4CD2-8F82-2FD7894DE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60446EA2-54F8-4B4F-9D7D-ADBE10E9A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D32E7372-7593-4AC8-93D8-9C0CED022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8886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7377A7-BE2A-4FA1-8B2E-96D575E28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796448D0-68A7-47E5-9CF9-7A5CB4F1C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32F933D6-B334-4D43-B1CA-68CE99A30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4F744D19-6F99-45C0-A37B-7362F8F25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F515AD71-A135-43C0-A885-40084B7E5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65995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0B2DF5-93A4-41BB-8BB5-413A63E0B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67FEEA21-DD01-4DA6-B558-4C432C184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3A6BD855-D5A5-4AC9-BC1E-40E2B7E33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ECE6FDE0-BB7F-46D3-809B-07288F351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33537D32-40CD-46D5-AA34-436E5D71E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7910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CEFC3D-0632-4D8D-9EEE-33C0D0B8A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C12CBBFF-6E2A-41F9-8026-422DBCA59F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C688CA7A-792B-488F-8C89-16BD4771B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A31679D1-A68D-48CE-A0F8-356E80DAF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3B7589D2-3B0A-475F-B246-7AE12A9B8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810F2DBF-710D-4D2B-AAE1-7D05A2478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5871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F4CC83-224E-4A60-B1BF-E1B1EE38E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58D0C666-B3F4-44B2-A753-182BE704A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38DECB19-73BD-41BA-881A-9CAF55F83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D6D9685D-608D-470F-BA9C-FD7993FE61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B6072905-A513-41E2-8831-5E789143B4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7" name="Місце для дати 6">
            <a:extLst>
              <a:ext uri="{FF2B5EF4-FFF2-40B4-BE49-F238E27FC236}">
                <a16:creationId xmlns:a16="http://schemas.microsoft.com/office/drawing/2014/main" id="{C8BB0DA8-EA1B-46D5-B533-6A5AEC8F0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8" name="Місце для нижнього колонтитула 7">
            <a:extLst>
              <a:ext uri="{FF2B5EF4-FFF2-40B4-BE49-F238E27FC236}">
                <a16:creationId xmlns:a16="http://schemas.microsoft.com/office/drawing/2014/main" id="{B4675514-D438-4205-AFF1-AE46812FA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>
            <a:extLst>
              <a:ext uri="{FF2B5EF4-FFF2-40B4-BE49-F238E27FC236}">
                <a16:creationId xmlns:a16="http://schemas.microsoft.com/office/drawing/2014/main" id="{4439DB66-84CC-4B0B-B2BF-C103CC3F4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35269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8A8132-91B3-435A-AF6F-68E369149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дати 2">
            <a:extLst>
              <a:ext uri="{FF2B5EF4-FFF2-40B4-BE49-F238E27FC236}">
                <a16:creationId xmlns:a16="http://schemas.microsoft.com/office/drawing/2014/main" id="{ED84A528-F60D-451A-8D57-ABE5DA975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7B28753C-01F9-4A6C-87E1-351382CE4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E39F7ED4-3B9E-4B2B-9C22-9E74DA0EA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06514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>
            <a:extLst>
              <a:ext uri="{FF2B5EF4-FFF2-40B4-BE49-F238E27FC236}">
                <a16:creationId xmlns:a16="http://schemas.microsoft.com/office/drawing/2014/main" id="{AD067B74-2887-4B89-85E8-F2730FF4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3" name="Місце для нижнього колонтитула 2">
            <a:extLst>
              <a:ext uri="{FF2B5EF4-FFF2-40B4-BE49-F238E27FC236}">
                <a16:creationId xmlns:a16="http://schemas.microsoft.com/office/drawing/2014/main" id="{5B196358-DA9F-43E8-A7B6-496B4AC16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C582F01E-7801-4611-A2CF-DBF927FA8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56022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A5DC1-415D-425D-A56F-B8246B469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9AE1A03-2A88-4046-ACD9-7EA02782E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E3CD20AE-DF07-4FEE-B5D8-900F08928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AB522580-F367-49CD-9C2D-21C630E9A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48AC76A3-C649-4952-924A-6D87DB6B1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5D52AC08-B4F2-4599-BAAA-6770DB012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52194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15D115-3C02-4969-87B4-652C1DE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зображення 2">
            <a:extLst>
              <a:ext uri="{FF2B5EF4-FFF2-40B4-BE49-F238E27FC236}">
                <a16:creationId xmlns:a16="http://schemas.microsoft.com/office/drawing/2014/main" id="{963B9921-C543-40D9-B308-8D0B712EA1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826B3E58-2EBA-4B1C-8D4C-DA36F1097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1BFFFF78-1D24-4C66-B561-A147C34AF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2A33624D-8F2B-4211-87B7-AB2C26DA3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27927BF0-135B-4624-A922-000DD08C0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92934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>
            <a:extLst>
              <a:ext uri="{FF2B5EF4-FFF2-40B4-BE49-F238E27FC236}">
                <a16:creationId xmlns:a16="http://schemas.microsoft.com/office/drawing/2014/main" id="{847BB5D7-0BDC-44B2-9CAE-BCC9DF47A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1CDA0235-00CD-4C62-9153-328C3F12EA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CFEE9F72-5E68-4F4F-A1C7-3EDFA09EF8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25D05-91C6-4DCA-83A3-10BE415A858B}" type="datetimeFigureOut">
              <a:rPr lang="uk-UA" smtClean="0"/>
              <a:t>16.08.2020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6DDF0E56-55B9-4C70-A1EF-D20D90DA7D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5039B5CE-3A47-473B-B4D5-B2F8437677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F8061-5ABD-431E-83C4-88A6C2E8C95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0361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8AF5D83-8484-4A7B-98E3-FD88E3D58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208" y="1231877"/>
            <a:ext cx="3540409" cy="32393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6D1A500-B6AE-4058-A8AB-E81AD047D7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208" y="1231877"/>
            <a:ext cx="3540409" cy="3239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7A18C1-0E09-4C4D-A15E-4DA79FC21599}"/>
              </a:ext>
            </a:extLst>
          </p:cNvPr>
          <p:cNvSpPr txBox="1"/>
          <p:nvPr/>
        </p:nvSpPr>
        <p:spPr>
          <a:xfrm>
            <a:off x="0" y="38372"/>
            <a:ext cx="2156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Microsoft</a:t>
            </a:r>
            <a:endParaRPr lang="uk-UA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04BED2-06EC-4241-85AF-D999663F9CBC}"/>
              </a:ext>
            </a:extLst>
          </p:cNvPr>
          <p:cNvSpPr txBox="1"/>
          <p:nvPr/>
        </p:nvSpPr>
        <p:spPr>
          <a:xfrm>
            <a:off x="1053469" y="2159029"/>
            <a:ext cx="2833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Windows 10</a:t>
            </a:r>
            <a:endParaRPr lang="uk-UA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35477E-F1C6-453F-8C49-55F79ECC7B31}"/>
              </a:ext>
            </a:extLst>
          </p:cNvPr>
          <p:cNvSpPr txBox="1"/>
          <p:nvPr/>
        </p:nvSpPr>
        <p:spPr>
          <a:xfrm>
            <a:off x="1078173" y="2528361"/>
            <a:ext cx="5618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It`s you window in universe…</a:t>
            </a:r>
            <a:endParaRPr lang="uk-UA" sz="3200" dirty="0"/>
          </a:p>
        </p:txBody>
      </p:sp>
    </p:spTree>
    <p:extLst>
      <p:ext uri="{BB962C8B-B14F-4D97-AF65-F5344CB8AC3E}">
        <p14:creationId xmlns:p14="http://schemas.microsoft.com/office/powerpoint/2010/main" val="1329450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ADB58A5-1BBA-4F1F-AB2E-C846366896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599" y="1787182"/>
            <a:ext cx="4325833" cy="251186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0FE3081-D88C-442D-93AC-A366F9E223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775" y="1714500"/>
            <a:ext cx="51244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478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BD0EDAB-493C-44B4-A7B7-AECFF2BB67C0}"/>
              </a:ext>
            </a:extLst>
          </p:cNvPr>
          <p:cNvSpPr txBox="1"/>
          <p:nvPr/>
        </p:nvSpPr>
        <p:spPr>
          <a:xfrm>
            <a:off x="0" y="0"/>
            <a:ext cx="1109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Microsoft</a:t>
            </a:r>
            <a:endParaRPr lang="uk-UA" b="1" dirty="0">
              <a:solidFill>
                <a:schemeClr val="bg1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24D1105-DAAF-45CD-AA9E-6F0CFACB6A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FC53AAB6-2E76-4C40-8B5D-4337B9CA1E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5084" y="1361419"/>
            <a:ext cx="3787912" cy="378791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FD4A1DA-AC7B-4711-BD2B-C6469EF9778E}"/>
              </a:ext>
            </a:extLst>
          </p:cNvPr>
          <p:cNvSpPr txBox="1"/>
          <p:nvPr/>
        </p:nvSpPr>
        <p:spPr>
          <a:xfrm>
            <a:off x="957584" y="1361419"/>
            <a:ext cx="6262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It`s you window in universe..</a:t>
            </a:r>
            <a:endParaRPr lang="uk-UA" sz="32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520697-BDDB-44EA-AB00-BF0A038275EE}"/>
              </a:ext>
            </a:extLst>
          </p:cNvPr>
          <p:cNvSpPr txBox="1"/>
          <p:nvPr/>
        </p:nvSpPr>
        <p:spPr>
          <a:xfrm>
            <a:off x="236226" y="136952"/>
            <a:ext cx="1747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Microsoft</a:t>
            </a:r>
            <a:endParaRPr lang="uk-UA" sz="2800" b="1" dirty="0">
              <a:solidFill>
                <a:schemeClr val="bg1"/>
              </a:solidFill>
            </a:endParaRPr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917A0241-03BC-4A37-B3AC-AB8EB090DE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101" y="2952501"/>
            <a:ext cx="4095750" cy="328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B46D907-30ED-424A-A5D1-63CE32B0C0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005" y="1766823"/>
            <a:ext cx="2115404" cy="199995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25A68FC5-A220-45AE-8722-E867715E1D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B1AE68D1-37A1-44E2-ADAC-0D68451ECC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8261" flipH="1">
            <a:off x="8416505" y="2045135"/>
            <a:ext cx="478962" cy="26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57990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1467</TotalTime>
  <Words>24</Words>
  <Application>Microsoft Office PowerPoint</Application>
  <PresentationFormat>Широкий екран</PresentationFormat>
  <Paragraphs>9</Paragraphs>
  <Slides>4</Slides>
  <Notes>3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q1</dc:creator>
  <cp:lastModifiedBy>q1</cp:lastModifiedBy>
  <cp:revision>32</cp:revision>
  <dcterms:created xsi:type="dcterms:W3CDTF">2020-08-12T14:48:26Z</dcterms:created>
  <dcterms:modified xsi:type="dcterms:W3CDTF">2020-08-16T23:09:45Z</dcterms:modified>
</cp:coreProperties>
</file>

<file path=docProps/thumbnail.jpeg>
</file>